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5" r:id="rId4"/>
    <p:sldId id="260" r:id="rId5"/>
    <p:sldId id="261" r:id="rId6"/>
    <p:sldId id="263" r:id="rId7"/>
    <p:sldId id="262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688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2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7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72CE2A-0EDE-4636-938A-71C8C4B6F337}" type="datetimeFigureOut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2016-12-26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439A3-1CB1-4783-96F1-B8E1FE863265}" type="slidenum">
              <a:rPr lang="pl-PL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pl-PL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57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Mathematical </a:t>
            </a:r>
            <a:r>
              <a:rPr lang="pl-PL" sz="6000" dirty="0" err="1"/>
              <a:t>Kaleidoscope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7155" y="2382590"/>
            <a:ext cx="9637690" cy="346312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22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Bibliography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98490" y="1803043"/>
            <a:ext cx="10483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9488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Quotes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17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Anectotes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mathematicians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189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Maths</a:t>
            </a:r>
            <a:r>
              <a:rPr lang="pl-PL" dirty="0"/>
              <a:t> </a:t>
            </a:r>
            <a:r>
              <a:rPr lang="pl-PL" dirty="0" err="1"/>
              <a:t>jokes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893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Riddles</a:t>
            </a:r>
            <a:r>
              <a:rPr lang="pl-PL" dirty="0"/>
              <a:t> and puzzle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608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Mathematical </a:t>
            </a:r>
            <a:r>
              <a:rPr lang="pl-PL" dirty="0" err="1"/>
              <a:t>games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506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Curiosites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6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Maths</a:t>
            </a:r>
            <a:r>
              <a:rPr lang="pl-PL" dirty="0"/>
              <a:t> </a:t>
            </a:r>
            <a:r>
              <a:rPr lang="pl-PL" dirty="0" err="1"/>
              <a:t>tasks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97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Maths</a:t>
            </a:r>
            <a:r>
              <a:rPr lang="pl-PL" dirty="0"/>
              <a:t> in life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21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Panoramiczny</PresentationFormat>
  <Paragraphs>10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Wierzchołek</vt:lpstr>
      <vt:lpstr>Mathematical Kaleidoscope</vt:lpstr>
      <vt:lpstr>Quotes </vt:lpstr>
      <vt:lpstr>Anectotes about mathematicians</vt:lpstr>
      <vt:lpstr>Maths jokes</vt:lpstr>
      <vt:lpstr>Riddles and puzzle</vt:lpstr>
      <vt:lpstr>Mathematical games</vt:lpstr>
      <vt:lpstr>Curiosites</vt:lpstr>
      <vt:lpstr>Maths tasks</vt:lpstr>
      <vt:lpstr>Maths in life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Kaleidoscope</dc:title>
  <dc:creator>lo17</dc:creator>
  <cp:lastModifiedBy>lo17</cp:lastModifiedBy>
  <cp:revision>5</cp:revision>
  <dcterms:created xsi:type="dcterms:W3CDTF">2016-09-24T18:42:05Z</dcterms:created>
  <dcterms:modified xsi:type="dcterms:W3CDTF">2016-12-26T20:08:42Z</dcterms:modified>
</cp:coreProperties>
</file>